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sldIdLst>
    <p:sldId id="256" r:id="rId3"/>
    <p:sldId id="257" r:id="rId4"/>
    <p:sldId id="259" r:id="rId5"/>
    <p:sldId id="258" r:id="rId6"/>
    <p:sldId id="352" r:id="rId7"/>
    <p:sldId id="355" r:id="rId8"/>
    <p:sldId id="356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4" r:id="rId31"/>
    <p:sldId id="281" r:id="rId32"/>
    <p:sldId id="282" r:id="rId33"/>
    <p:sldId id="316" r:id="rId34"/>
    <p:sldId id="341" r:id="rId35"/>
    <p:sldId id="283" r:id="rId36"/>
    <p:sldId id="285" r:id="rId37"/>
    <p:sldId id="340" r:id="rId38"/>
    <p:sldId id="321" r:id="rId39"/>
    <p:sldId id="329" r:id="rId40"/>
    <p:sldId id="333" r:id="rId41"/>
    <p:sldId id="334" r:id="rId42"/>
    <p:sldId id="335" r:id="rId43"/>
    <p:sldId id="319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300" r:id="rId58"/>
    <p:sldId id="339" r:id="rId59"/>
    <p:sldId id="336" r:id="rId60"/>
    <p:sldId id="337" r:id="rId61"/>
    <p:sldId id="338" r:id="rId62"/>
    <p:sldId id="299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15" r:id="rId72"/>
    <p:sldId id="320" r:id="rId73"/>
    <p:sldId id="309" r:id="rId74"/>
    <p:sldId id="310" r:id="rId75"/>
    <p:sldId id="323" r:id="rId76"/>
    <p:sldId id="311" r:id="rId77"/>
    <p:sldId id="312" r:id="rId78"/>
    <p:sldId id="313" r:id="rId79"/>
    <p:sldId id="31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30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emf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1.png"/><Relationship Id="rId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047" y="492942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&amp; LEGO Drive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B2C5D-77F7-497A-2907-27607A2F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74" y="3332628"/>
            <a:ext cx="3920836" cy="39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155724"/>
            <a:ext cx="11429516" cy="3083768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$1000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LEGO donation on V for Victory Table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EACA22-4155-70DD-E997-2A3AF41D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5" y="3822733"/>
            <a:ext cx="3920836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13205</TotalTime>
  <Words>7758</Words>
  <Application>Microsoft Office PowerPoint</Application>
  <PresentationFormat>Widescreen</PresentationFormat>
  <Paragraphs>1424</Paragraphs>
  <Slides>78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6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501 Legion Charitable Donation &amp; LEGO Drive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57</cp:revision>
  <dcterms:created xsi:type="dcterms:W3CDTF">2024-01-27T18:54:49Z</dcterms:created>
  <dcterms:modified xsi:type="dcterms:W3CDTF">2024-04-22T00:54:36Z</dcterms:modified>
</cp:coreProperties>
</file>